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" y="10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10/2/2023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218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32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10/2/2023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05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10/2/2023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1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10/2/2023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4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10/2/2023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69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44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208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10/2/2023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13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10/2/2023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06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10/2/2023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74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56927B1C-2055-4F66-A747-7DB82B79E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92B251-4A53-4024-BFEB-4894511C7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69106" cy="6858000"/>
          </a:xfrm>
          <a:prstGeom prst="rect">
            <a:avLst/>
          </a:prstGeom>
          <a:ln>
            <a:noFill/>
          </a:ln>
          <a:effectLst>
            <a:outerShdw blurRad="381000" dist="2540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B112C-DE9B-4E73-5BFE-368807D13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607" y="1537935"/>
            <a:ext cx="4582492" cy="1891064"/>
          </a:xfrm>
        </p:spPr>
        <p:txBody>
          <a:bodyPr>
            <a:normAutofit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Halle 2</a:t>
            </a:r>
            <a:r>
              <a:rPr lang="en-GB" baseline="30000" dirty="0">
                <a:latin typeface="Berlin Sans FB Demi" panose="020E0802020502020306" pitchFamily="34" charset="0"/>
              </a:rPr>
              <a:t>nd</a:t>
            </a:r>
            <a:r>
              <a:rPr lang="en-GB" dirty="0">
                <a:latin typeface="Berlin Sans FB Demi" panose="020E0802020502020306" pitchFamily="34" charset="0"/>
              </a:rPr>
              <a:t> Class</a:t>
            </a:r>
            <a:endParaRPr lang="en-IE" dirty="0">
              <a:latin typeface="Berlin Sans FB Demi" panose="020E0802020502020306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EAD81-B733-5DE6-600A-CAC44538D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607" y="3739486"/>
            <a:ext cx="4582492" cy="2247795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Age: 7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Favourite sport: Gymnastics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“ I wanted to join the active school committee because I love being active!”</a:t>
            </a:r>
            <a:endParaRPr lang="en-IE" dirty="0">
              <a:latin typeface="Berlin Sans FB Demi" panose="020E0802020502020306" pitchFamily="34" charset="0"/>
            </a:endParaRPr>
          </a:p>
        </p:txBody>
      </p:sp>
      <p:pic>
        <p:nvPicPr>
          <p:cNvPr id="5" name="Picture 4" descr="A child smiling at the camera&#10;&#10;Description automatically generated">
            <a:extLst>
              <a:ext uri="{FF2B5EF4-FFF2-40B4-BE49-F238E27FC236}">
                <a16:creationId xmlns:a16="http://schemas.microsoft.com/office/drawing/2014/main" id="{8411EED8-B291-0109-587C-3B89AE141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6069" y="1024687"/>
            <a:ext cx="6202430" cy="46518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448B8-5E47-4A21-B872-FCB55AD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571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56927B1C-2055-4F66-A747-7DB82B79E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92B251-4A53-4024-BFEB-4894511C7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69106" cy="6858000"/>
          </a:xfrm>
          <a:prstGeom prst="rect">
            <a:avLst/>
          </a:prstGeom>
          <a:ln>
            <a:noFill/>
          </a:ln>
          <a:effectLst>
            <a:outerShdw blurRad="381000" dist="2540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B112C-DE9B-4E73-5BFE-368807D13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607" y="1537935"/>
            <a:ext cx="4582492" cy="1891064"/>
          </a:xfrm>
        </p:spPr>
        <p:txBody>
          <a:bodyPr>
            <a:normAutofit/>
          </a:bodyPr>
          <a:lstStyle/>
          <a:p>
            <a:r>
              <a:rPr lang="en-GB" dirty="0" err="1">
                <a:latin typeface="Berlin Sans FB Demi" panose="020E0802020502020306" pitchFamily="34" charset="0"/>
              </a:rPr>
              <a:t>Intira</a:t>
            </a:r>
            <a:r>
              <a:rPr lang="en-GB" dirty="0">
                <a:latin typeface="Berlin Sans FB Demi" panose="020E0802020502020306" pitchFamily="34" charset="0"/>
              </a:rPr>
              <a:t> 6</a:t>
            </a:r>
            <a:r>
              <a:rPr lang="en-GB" baseline="30000" dirty="0">
                <a:latin typeface="Berlin Sans FB Demi" panose="020E0802020502020306" pitchFamily="34" charset="0"/>
              </a:rPr>
              <a:t>th</a:t>
            </a:r>
            <a:r>
              <a:rPr lang="en-GB" dirty="0">
                <a:latin typeface="Berlin Sans FB Demi" panose="020E0802020502020306" pitchFamily="34" charset="0"/>
              </a:rPr>
              <a:t> Class </a:t>
            </a:r>
            <a:endParaRPr lang="en-IE" dirty="0">
              <a:latin typeface="Berlin Sans FB Demi" panose="020E0802020502020306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EAD81-B733-5DE6-600A-CAC44538D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607" y="3739486"/>
            <a:ext cx="4582492" cy="2247795"/>
          </a:xfrm>
        </p:spPr>
        <p:txBody>
          <a:bodyPr>
            <a:normAutofit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Age: 12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Favourite sport: Horse Riding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“I want to increase activity in the school!”</a:t>
            </a:r>
            <a:endParaRPr lang="en-IE" dirty="0">
              <a:latin typeface="Berlin Sans FB Demi" panose="020E0802020502020306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448B8-5E47-4A21-B872-FCB55AD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2251F72-5066-15DA-5C69-7420EE863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7007" y="943840"/>
            <a:ext cx="6627091" cy="49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07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56927B1C-2055-4F66-A747-7DB82B79E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92B251-4A53-4024-BFEB-4894511C7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69106" cy="6858000"/>
          </a:xfrm>
          <a:prstGeom prst="rect">
            <a:avLst/>
          </a:prstGeom>
          <a:ln>
            <a:noFill/>
          </a:ln>
          <a:effectLst>
            <a:outerShdw blurRad="381000" dist="2540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B112C-DE9B-4E73-5BFE-368807D13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607" y="1537935"/>
            <a:ext cx="4582492" cy="1891064"/>
          </a:xfrm>
        </p:spPr>
        <p:txBody>
          <a:bodyPr>
            <a:normAutofit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Ava 2</a:t>
            </a:r>
            <a:r>
              <a:rPr lang="en-GB" baseline="30000" dirty="0">
                <a:latin typeface="Berlin Sans FB Demi" panose="020E0802020502020306" pitchFamily="34" charset="0"/>
              </a:rPr>
              <a:t>nd</a:t>
            </a:r>
            <a:r>
              <a:rPr lang="en-GB" dirty="0">
                <a:latin typeface="Berlin Sans FB Demi" panose="020E0802020502020306" pitchFamily="34" charset="0"/>
              </a:rPr>
              <a:t> Class</a:t>
            </a:r>
            <a:endParaRPr lang="en-IE" dirty="0">
              <a:latin typeface="Berlin Sans FB Demi" panose="020E0802020502020306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EAD81-B733-5DE6-600A-CAC44538D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607" y="3739486"/>
            <a:ext cx="4582492" cy="2247795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Age: 7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Favourite sport: Football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“ I wanted to join the active school committee because I love sport and being healthy!”</a:t>
            </a:r>
            <a:endParaRPr lang="en-IE" dirty="0">
              <a:latin typeface="Berlin Sans FB Demi" panose="020E0802020502020306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448B8-5E47-4A21-B872-FCB55AD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hild smiling at the camera&#10;&#10;Description automatically generated">
            <a:extLst>
              <a:ext uri="{FF2B5EF4-FFF2-40B4-BE49-F238E27FC236}">
                <a16:creationId xmlns:a16="http://schemas.microsoft.com/office/drawing/2014/main" id="{2EB31256-2B18-582B-0003-D2E5CDEAC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1484" y="988665"/>
            <a:ext cx="6505366" cy="487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82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56927B1C-2055-4F66-A747-7DB82B79E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92B251-4A53-4024-BFEB-4894511C7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69106" cy="6858000"/>
          </a:xfrm>
          <a:prstGeom prst="rect">
            <a:avLst/>
          </a:prstGeom>
          <a:ln>
            <a:noFill/>
          </a:ln>
          <a:effectLst>
            <a:outerShdw blurRad="381000" dist="2540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B112C-DE9B-4E73-5BFE-368807D13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607" y="1537935"/>
            <a:ext cx="4582492" cy="1891064"/>
          </a:xfrm>
        </p:spPr>
        <p:txBody>
          <a:bodyPr>
            <a:normAutofit/>
          </a:bodyPr>
          <a:lstStyle/>
          <a:p>
            <a:r>
              <a:rPr lang="en-GB" dirty="0" err="1">
                <a:latin typeface="Berlin Sans FB Demi" panose="020E0802020502020306" pitchFamily="34" charset="0"/>
              </a:rPr>
              <a:t>Arella</a:t>
            </a:r>
            <a:r>
              <a:rPr lang="en-GB" dirty="0">
                <a:latin typeface="Berlin Sans FB Demi" panose="020E0802020502020306" pitchFamily="34" charset="0"/>
              </a:rPr>
              <a:t> 3d Class</a:t>
            </a:r>
            <a:endParaRPr lang="en-IE" dirty="0">
              <a:latin typeface="Berlin Sans FB Demi" panose="020E0802020502020306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EAD81-B733-5DE6-600A-CAC44538D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607" y="3739486"/>
            <a:ext cx="4582492" cy="2247795"/>
          </a:xfrm>
        </p:spPr>
        <p:txBody>
          <a:bodyPr>
            <a:normAutofit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Age: 9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Favourite sport: Dance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“I love being active, its so good for you!”</a:t>
            </a:r>
            <a:endParaRPr lang="en-IE" dirty="0">
              <a:latin typeface="Berlin Sans FB Demi" panose="020E0802020502020306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448B8-5E47-4A21-B872-FCB55AD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hild smiling at the camera&#10;&#10;Description automatically generated">
            <a:extLst>
              <a:ext uri="{FF2B5EF4-FFF2-40B4-BE49-F238E27FC236}">
                <a16:creationId xmlns:a16="http://schemas.microsoft.com/office/drawing/2014/main" id="{7EBD3172-8B5F-AE2C-C8D0-0C589F19E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3672" y="1130876"/>
            <a:ext cx="6128328" cy="459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74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56927B1C-2055-4F66-A747-7DB82B79E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92B251-4A53-4024-BFEB-4894511C7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69106" cy="6858000"/>
          </a:xfrm>
          <a:prstGeom prst="rect">
            <a:avLst/>
          </a:prstGeom>
          <a:ln>
            <a:noFill/>
          </a:ln>
          <a:effectLst>
            <a:outerShdw blurRad="381000" dist="2540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B112C-DE9B-4E73-5BFE-368807D13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607" y="1537935"/>
            <a:ext cx="4582492" cy="1891064"/>
          </a:xfrm>
        </p:spPr>
        <p:txBody>
          <a:bodyPr>
            <a:normAutofit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Lucy 3</a:t>
            </a:r>
            <a:r>
              <a:rPr lang="en-GB" baseline="30000" dirty="0">
                <a:latin typeface="Berlin Sans FB Demi" panose="020E0802020502020306" pitchFamily="34" charset="0"/>
              </a:rPr>
              <a:t>rd</a:t>
            </a:r>
            <a:r>
              <a:rPr lang="en-GB" dirty="0">
                <a:latin typeface="Berlin Sans FB Demi" panose="020E0802020502020306" pitchFamily="34" charset="0"/>
              </a:rPr>
              <a:t> Class</a:t>
            </a:r>
            <a:endParaRPr lang="en-IE" dirty="0">
              <a:latin typeface="Berlin Sans FB Demi" panose="020E0802020502020306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EAD81-B733-5DE6-600A-CAC44538D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607" y="3739486"/>
            <a:ext cx="4582492" cy="2247795"/>
          </a:xfrm>
        </p:spPr>
        <p:txBody>
          <a:bodyPr>
            <a:normAutofit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Age: 9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Favourite sport: Dancing &amp; GAA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“I love being active and I want everyone else to be too!”</a:t>
            </a:r>
            <a:endParaRPr lang="en-IE" dirty="0">
              <a:latin typeface="Berlin Sans FB Demi" panose="020E0802020502020306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448B8-5E47-4A21-B872-FCB55AD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hild smiling at the camera&#10;&#10;Description automatically generated">
            <a:extLst>
              <a:ext uri="{FF2B5EF4-FFF2-40B4-BE49-F238E27FC236}">
                <a16:creationId xmlns:a16="http://schemas.microsoft.com/office/drawing/2014/main" id="{B093F97C-3CE9-7296-4FBA-004F1AF00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4325" y="1013112"/>
            <a:ext cx="6442364" cy="483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56927B1C-2055-4F66-A747-7DB82B79E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92B251-4A53-4024-BFEB-4894511C7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69106" cy="6858000"/>
          </a:xfrm>
          <a:prstGeom prst="rect">
            <a:avLst/>
          </a:prstGeom>
          <a:ln>
            <a:noFill/>
          </a:ln>
          <a:effectLst>
            <a:outerShdw blurRad="381000" dist="2540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B112C-DE9B-4E73-5BFE-368807D13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606" y="1537935"/>
            <a:ext cx="5085335" cy="1891064"/>
          </a:xfrm>
        </p:spPr>
        <p:txBody>
          <a:bodyPr>
            <a:normAutofit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Christina 4</a:t>
            </a:r>
            <a:r>
              <a:rPr lang="en-GB" baseline="30000" dirty="0">
                <a:latin typeface="Berlin Sans FB Demi" panose="020E0802020502020306" pitchFamily="34" charset="0"/>
              </a:rPr>
              <a:t>th</a:t>
            </a:r>
            <a:r>
              <a:rPr lang="en-GB" dirty="0">
                <a:latin typeface="Berlin Sans FB Demi" panose="020E0802020502020306" pitchFamily="34" charset="0"/>
              </a:rPr>
              <a:t> Class</a:t>
            </a:r>
            <a:endParaRPr lang="en-IE" dirty="0">
              <a:latin typeface="Berlin Sans FB Demi" panose="020E0802020502020306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EAD81-B733-5DE6-600A-CAC44538D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607" y="3739486"/>
            <a:ext cx="4582492" cy="2247795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Age: 9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Favourite sport: GAA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“Active School committee sounds like fun to me and I wanted to give it a try!”</a:t>
            </a:r>
            <a:endParaRPr lang="en-IE" dirty="0">
              <a:latin typeface="Berlin Sans FB Demi" panose="020E0802020502020306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448B8-5E47-4A21-B872-FCB55AD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hild in a white shirt&#10;&#10;Description automatically generated">
            <a:extLst>
              <a:ext uri="{FF2B5EF4-FFF2-40B4-BE49-F238E27FC236}">
                <a16:creationId xmlns:a16="http://schemas.microsoft.com/office/drawing/2014/main" id="{43F4AD24-7F82-71B0-6E6E-E0BFA3A0A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2407" y="1016577"/>
            <a:ext cx="6433126" cy="48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00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56927B1C-2055-4F66-A747-7DB82B79E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92B251-4A53-4024-BFEB-4894511C7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69106" cy="6858000"/>
          </a:xfrm>
          <a:prstGeom prst="rect">
            <a:avLst/>
          </a:prstGeom>
          <a:ln>
            <a:noFill/>
          </a:ln>
          <a:effectLst>
            <a:outerShdw blurRad="381000" dist="2540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B112C-DE9B-4E73-5BFE-368807D13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607" y="1537935"/>
            <a:ext cx="4582492" cy="1891064"/>
          </a:xfrm>
        </p:spPr>
        <p:txBody>
          <a:bodyPr>
            <a:normAutofit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Ava 4</a:t>
            </a:r>
            <a:r>
              <a:rPr lang="en-GB" baseline="30000" dirty="0">
                <a:latin typeface="Berlin Sans FB Demi" panose="020E0802020502020306" pitchFamily="34" charset="0"/>
              </a:rPr>
              <a:t>th</a:t>
            </a:r>
            <a:r>
              <a:rPr lang="en-GB" dirty="0">
                <a:latin typeface="Berlin Sans FB Demi" panose="020E0802020502020306" pitchFamily="34" charset="0"/>
              </a:rPr>
              <a:t> Class</a:t>
            </a:r>
            <a:endParaRPr lang="en-IE" dirty="0">
              <a:latin typeface="Berlin Sans FB Demi" panose="020E0802020502020306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EAD81-B733-5DE6-600A-CAC44538D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607" y="3739486"/>
            <a:ext cx="4582492" cy="2247795"/>
          </a:xfrm>
        </p:spPr>
        <p:txBody>
          <a:bodyPr>
            <a:normAutofit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Age: 9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Favourite sport: Camogie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“I love being active and playing outside when I can!”</a:t>
            </a:r>
            <a:endParaRPr lang="en-IE" dirty="0">
              <a:latin typeface="Berlin Sans FB Demi" panose="020E0802020502020306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448B8-5E47-4A21-B872-FCB55AD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hild smiling at the camera&#10;&#10;Description automatically generated">
            <a:extLst>
              <a:ext uri="{FF2B5EF4-FFF2-40B4-BE49-F238E27FC236}">
                <a16:creationId xmlns:a16="http://schemas.microsoft.com/office/drawing/2014/main" id="{56B86801-C8C8-BB16-3CF4-24D648F01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5515" y="1002721"/>
            <a:ext cx="6470073" cy="485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4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56927B1C-2055-4F66-A747-7DB82B79E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92B251-4A53-4024-BFEB-4894511C7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69106" cy="6858000"/>
          </a:xfrm>
          <a:prstGeom prst="rect">
            <a:avLst/>
          </a:prstGeom>
          <a:ln>
            <a:noFill/>
          </a:ln>
          <a:effectLst>
            <a:outerShdw blurRad="381000" dist="2540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B112C-DE9B-4E73-5BFE-368807D13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607" y="1537935"/>
            <a:ext cx="4582492" cy="1891064"/>
          </a:xfrm>
        </p:spPr>
        <p:txBody>
          <a:bodyPr>
            <a:normAutofit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Delilah 5</a:t>
            </a:r>
            <a:r>
              <a:rPr lang="en-GB" baseline="30000" dirty="0">
                <a:latin typeface="Berlin Sans FB Demi" panose="020E0802020502020306" pitchFamily="34" charset="0"/>
              </a:rPr>
              <a:t>th</a:t>
            </a:r>
            <a:r>
              <a:rPr lang="en-GB" dirty="0">
                <a:latin typeface="Berlin Sans FB Demi" panose="020E0802020502020306" pitchFamily="34" charset="0"/>
              </a:rPr>
              <a:t> Class </a:t>
            </a:r>
            <a:endParaRPr lang="en-IE" dirty="0">
              <a:latin typeface="Berlin Sans FB Demi" panose="020E0802020502020306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EAD81-B733-5DE6-600A-CAC44538D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607" y="3739486"/>
            <a:ext cx="4582492" cy="2247795"/>
          </a:xfrm>
        </p:spPr>
        <p:txBody>
          <a:bodyPr>
            <a:normAutofit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Age: 11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Favourite sport: Football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“I like being sporty and active!”</a:t>
            </a:r>
            <a:endParaRPr lang="en-IE" dirty="0">
              <a:latin typeface="Berlin Sans FB Demi" panose="020E0802020502020306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448B8-5E47-4A21-B872-FCB55AD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hild smiling at the camera&#10;&#10;Description automatically generated">
            <a:extLst>
              <a:ext uri="{FF2B5EF4-FFF2-40B4-BE49-F238E27FC236}">
                <a16:creationId xmlns:a16="http://schemas.microsoft.com/office/drawing/2014/main" id="{242BCDBF-FC4D-D045-C5C2-CF67D91E1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9605" y="1095789"/>
            <a:ext cx="6221893" cy="466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81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56927B1C-2055-4F66-A747-7DB82B79E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92B251-4A53-4024-BFEB-4894511C7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69106" cy="6858000"/>
          </a:xfrm>
          <a:prstGeom prst="rect">
            <a:avLst/>
          </a:prstGeom>
          <a:ln>
            <a:noFill/>
          </a:ln>
          <a:effectLst>
            <a:outerShdw blurRad="381000" dist="2540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B112C-DE9B-4E73-5BFE-368807D13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607" y="1537935"/>
            <a:ext cx="4582492" cy="1891064"/>
          </a:xfrm>
        </p:spPr>
        <p:txBody>
          <a:bodyPr>
            <a:normAutofit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Ally 5</a:t>
            </a:r>
            <a:r>
              <a:rPr lang="en-GB" baseline="30000" dirty="0">
                <a:latin typeface="Berlin Sans FB Demi" panose="020E0802020502020306" pitchFamily="34" charset="0"/>
              </a:rPr>
              <a:t>th</a:t>
            </a:r>
            <a:r>
              <a:rPr lang="en-GB" dirty="0">
                <a:latin typeface="Berlin Sans FB Demi" panose="020E0802020502020306" pitchFamily="34" charset="0"/>
              </a:rPr>
              <a:t> Class </a:t>
            </a:r>
            <a:endParaRPr lang="en-IE" dirty="0">
              <a:latin typeface="Berlin Sans FB Demi" panose="020E0802020502020306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EAD81-B733-5DE6-600A-CAC44538D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607" y="3739486"/>
            <a:ext cx="4582492" cy="2247795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Age: 11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Favourite sport: Ballet, Gymnastics &amp; Football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“I want to support people to be active!”</a:t>
            </a:r>
            <a:endParaRPr lang="en-IE" dirty="0">
              <a:latin typeface="Berlin Sans FB Demi" panose="020E0802020502020306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448B8-5E47-4A21-B872-FCB55AD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hild smiling at the camera&#10;&#10;Description automatically generated">
            <a:extLst>
              <a:ext uri="{FF2B5EF4-FFF2-40B4-BE49-F238E27FC236}">
                <a16:creationId xmlns:a16="http://schemas.microsoft.com/office/drawing/2014/main" id="{80304405-10D8-66F9-A9E7-67FA7E1A8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7470" y="983094"/>
            <a:ext cx="6313055" cy="473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62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56927B1C-2055-4F66-A747-7DB82B79E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92B251-4A53-4024-BFEB-4894511C7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69106" cy="6858000"/>
          </a:xfrm>
          <a:prstGeom prst="rect">
            <a:avLst/>
          </a:prstGeom>
          <a:ln>
            <a:noFill/>
          </a:ln>
          <a:effectLst>
            <a:outerShdw blurRad="381000" dist="2540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B112C-DE9B-4E73-5BFE-368807D13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607" y="1537935"/>
            <a:ext cx="4582492" cy="1891064"/>
          </a:xfrm>
        </p:spPr>
        <p:txBody>
          <a:bodyPr>
            <a:normAutofit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Holly 6</a:t>
            </a:r>
            <a:r>
              <a:rPr lang="en-GB" baseline="30000" dirty="0">
                <a:latin typeface="Berlin Sans FB Demi" panose="020E0802020502020306" pitchFamily="34" charset="0"/>
              </a:rPr>
              <a:t>th</a:t>
            </a:r>
            <a:r>
              <a:rPr lang="en-GB" dirty="0">
                <a:latin typeface="Berlin Sans FB Demi" panose="020E0802020502020306" pitchFamily="34" charset="0"/>
              </a:rPr>
              <a:t> Class</a:t>
            </a:r>
            <a:endParaRPr lang="en-IE" dirty="0">
              <a:latin typeface="Berlin Sans FB Demi" panose="020E0802020502020306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EAD81-B733-5DE6-600A-CAC44538D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607" y="3739486"/>
            <a:ext cx="4582492" cy="2247795"/>
          </a:xfrm>
        </p:spPr>
        <p:txBody>
          <a:bodyPr>
            <a:normAutofit/>
          </a:bodyPr>
          <a:lstStyle/>
          <a:p>
            <a:r>
              <a:rPr lang="en-GB" dirty="0">
                <a:latin typeface="Berlin Sans FB Demi" panose="020E0802020502020306" pitchFamily="34" charset="0"/>
              </a:rPr>
              <a:t>Age: 12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Favourite sport: Horse Riding</a:t>
            </a:r>
          </a:p>
          <a:p>
            <a:r>
              <a:rPr lang="en-GB" dirty="0">
                <a:latin typeface="Berlin Sans FB Demi" panose="020E0802020502020306" pitchFamily="34" charset="0"/>
              </a:rPr>
              <a:t>“I Love being active and helping out with sport!”</a:t>
            </a:r>
            <a:endParaRPr lang="en-IE" dirty="0">
              <a:latin typeface="Berlin Sans FB Demi" panose="020E0802020502020306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448B8-5E47-4A21-B872-FCB55AD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hild smiling at the camera&#10;&#10;Description automatically generated">
            <a:extLst>
              <a:ext uri="{FF2B5EF4-FFF2-40B4-BE49-F238E27FC236}">
                <a16:creationId xmlns:a16="http://schemas.microsoft.com/office/drawing/2014/main" id="{7BBED8D6-90E4-6110-1EED-D60A9C962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7509" y="1082385"/>
            <a:ext cx="6257636" cy="469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21651"/>
      </p:ext>
    </p:extLst>
  </p:cSld>
  <p:clrMapOvr>
    <a:masterClrMapping/>
  </p:clrMapOvr>
</p:sld>
</file>

<file path=ppt/theme/theme1.xml><?xml version="1.0" encoding="utf-8"?>
<a:theme xmlns:a="http://schemas.openxmlformats.org/drawingml/2006/main" name="BevelVTI">
  <a:themeElements>
    <a:clrScheme name="Custom 148">
      <a:dk1>
        <a:srgbClr val="262626"/>
      </a:dk1>
      <a:lt1>
        <a:sysClr val="window" lastClr="FFFFFF"/>
      </a:lt1>
      <a:dk2>
        <a:srgbClr val="2F333D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404040"/>
      </a:accent6>
      <a:hlink>
        <a:srgbClr val="3E8FF1"/>
      </a:hlink>
      <a:folHlink>
        <a:srgbClr val="939393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235</Words>
  <Application>Microsoft Office PowerPoint</Application>
  <PresentationFormat>Widescreen</PresentationFormat>
  <Paragraphs>40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Berlin Sans FB Demi</vt:lpstr>
      <vt:lpstr>Bierstadt</vt:lpstr>
      <vt:lpstr>BevelVTI</vt:lpstr>
      <vt:lpstr>Halle 2nd Class</vt:lpstr>
      <vt:lpstr>Ava 2nd Class</vt:lpstr>
      <vt:lpstr>Arella 3d Class</vt:lpstr>
      <vt:lpstr>Lucy 3rd Class</vt:lpstr>
      <vt:lpstr>Christina 4th Class</vt:lpstr>
      <vt:lpstr>Ava 4th Class</vt:lpstr>
      <vt:lpstr>Delilah 5th Class </vt:lpstr>
      <vt:lpstr>Ally 5th Class </vt:lpstr>
      <vt:lpstr>Holly 6th Class</vt:lpstr>
      <vt:lpstr>Intira 6th Class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Halle 2nd Class</dc:title>
  <dc:creator>Adam Baxter</dc:creator>
  <cp:lastModifiedBy>Adam Baxter</cp:lastModifiedBy>
  <cp:revision>1</cp:revision>
  <dcterms:created xsi:type="dcterms:W3CDTF">2023-10-02T15:58:50Z</dcterms:created>
  <dcterms:modified xsi:type="dcterms:W3CDTF">2023-10-02T16:14:07Z</dcterms:modified>
</cp:coreProperties>
</file>