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5613D3-072D-4CC5-82CE-C33151E62ADB}"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F5C3A-7C52-45C6-9FB1-E98DBCED0FEE}" type="slidenum">
              <a:rPr lang="en-GB" smtClean="0"/>
              <a:t>‹#›</a:t>
            </a:fld>
            <a:endParaRPr lang="en-GB"/>
          </a:p>
        </p:txBody>
      </p:sp>
    </p:spTree>
    <p:extLst>
      <p:ext uri="{BB962C8B-B14F-4D97-AF65-F5344CB8AC3E}">
        <p14:creationId xmlns:p14="http://schemas.microsoft.com/office/powerpoint/2010/main" val="71111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5613D3-072D-4CC5-82CE-C33151E62ADB}"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F5C3A-7C52-45C6-9FB1-E98DBCED0FEE}" type="slidenum">
              <a:rPr lang="en-GB" smtClean="0"/>
              <a:t>‹#›</a:t>
            </a:fld>
            <a:endParaRPr lang="en-GB"/>
          </a:p>
        </p:txBody>
      </p:sp>
    </p:spTree>
    <p:extLst>
      <p:ext uri="{BB962C8B-B14F-4D97-AF65-F5344CB8AC3E}">
        <p14:creationId xmlns:p14="http://schemas.microsoft.com/office/powerpoint/2010/main" val="420689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5613D3-072D-4CC5-82CE-C33151E62ADB}"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F5C3A-7C52-45C6-9FB1-E98DBCED0FEE}" type="slidenum">
              <a:rPr lang="en-GB" smtClean="0"/>
              <a:t>‹#›</a:t>
            </a:fld>
            <a:endParaRPr lang="en-GB"/>
          </a:p>
        </p:txBody>
      </p:sp>
    </p:spTree>
    <p:extLst>
      <p:ext uri="{BB962C8B-B14F-4D97-AF65-F5344CB8AC3E}">
        <p14:creationId xmlns:p14="http://schemas.microsoft.com/office/powerpoint/2010/main" val="359820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5613D3-072D-4CC5-82CE-C33151E62ADB}"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F5C3A-7C52-45C6-9FB1-E98DBCED0FEE}" type="slidenum">
              <a:rPr lang="en-GB" smtClean="0"/>
              <a:t>‹#›</a:t>
            </a:fld>
            <a:endParaRPr lang="en-GB"/>
          </a:p>
        </p:txBody>
      </p:sp>
    </p:spTree>
    <p:extLst>
      <p:ext uri="{BB962C8B-B14F-4D97-AF65-F5344CB8AC3E}">
        <p14:creationId xmlns:p14="http://schemas.microsoft.com/office/powerpoint/2010/main" val="48197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613D3-072D-4CC5-82CE-C33151E62ADB}"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F5C3A-7C52-45C6-9FB1-E98DBCED0FEE}" type="slidenum">
              <a:rPr lang="en-GB" smtClean="0"/>
              <a:t>‹#›</a:t>
            </a:fld>
            <a:endParaRPr lang="en-GB"/>
          </a:p>
        </p:txBody>
      </p:sp>
    </p:spTree>
    <p:extLst>
      <p:ext uri="{BB962C8B-B14F-4D97-AF65-F5344CB8AC3E}">
        <p14:creationId xmlns:p14="http://schemas.microsoft.com/office/powerpoint/2010/main" val="40396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5613D3-072D-4CC5-82CE-C33151E62ADB}" type="datetimeFigureOut">
              <a:rPr lang="en-GB" smtClean="0"/>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F5C3A-7C52-45C6-9FB1-E98DBCED0FEE}" type="slidenum">
              <a:rPr lang="en-GB" smtClean="0"/>
              <a:t>‹#›</a:t>
            </a:fld>
            <a:endParaRPr lang="en-GB"/>
          </a:p>
        </p:txBody>
      </p:sp>
    </p:spTree>
    <p:extLst>
      <p:ext uri="{BB962C8B-B14F-4D97-AF65-F5344CB8AC3E}">
        <p14:creationId xmlns:p14="http://schemas.microsoft.com/office/powerpoint/2010/main" val="254546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5613D3-072D-4CC5-82CE-C33151E62ADB}" type="datetimeFigureOut">
              <a:rPr lang="en-GB" smtClean="0"/>
              <a:t>01/05/2020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3F5C3A-7C52-45C6-9FB1-E98DBCED0FEE}" type="slidenum">
              <a:rPr lang="en-GB" smtClean="0"/>
              <a:t>‹#›</a:t>
            </a:fld>
            <a:endParaRPr lang="en-GB"/>
          </a:p>
        </p:txBody>
      </p:sp>
    </p:spTree>
    <p:extLst>
      <p:ext uri="{BB962C8B-B14F-4D97-AF65-F5344CB8AC3E}">
        <p14:creationId xmlns:p14="http://schemas.microsoft.com/office/powerpoint/2010/main" val="424241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5613D3-072D-4CC5-82CE-C33151E62ADB}" type="datetimeFigureOut">
              <a:rPr lang="en-GB" smtClean="0"/>
              <a:t>01/05/2020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3F5C3A-7C52-45C6-9FB1-E98DBCED0FEE}" type="slidenum">
              <a:rPr lang="en-GB" smtClean="0"/>
              <a:t>‹#›</a:t>
            </a:fld>
            <a:endParaRPr lang="en-GB"/>
          </a:p>
        </p:txBody>
      </p:sp>
    </p:spTree>
    <p:extLst>
      <p:ext uri="{BB962C8B-B14F-4D97-AF65-F5344CB8AC3E}">
        <p14:creationId xmlns:p14="http://schemas.microsoft.com/office/powerpoint/2010/main" val="300415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613D3-072D-4CC5-82CE-C33151E62ADB}" type="datetimeFigureOut">
              <a:rPr lang="en-GB" smtClean="0"/>
              <a:t>01/05/2020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3F5C3A-7C52-45C6-9FB1-E98DBCED0FEE}" type="slidenum">
              <a:rPr lang="en-GB" smtClean="0"/>
              <a:t>‹#›</a:t>
            </a:fld>
            <a:endParaRPr lang="en-GB"/>
          </a:p>
        </p:txBody>
      </p:sp>
    </p:spTree>
    <p:extLst>
      <p:ext uri="{BB962C8B-B14F-4D97-AF65-F5344CB8AC3E}">
        <p14:creationId xmlns:p14="http://schemas.microsoft.com/office/powerpoint/2010/main" val="857161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613D3-072D-4CC5-82CE-C33151E62ADB}" type="datetimeFigureOut">
              <a:rPr lang="en-GB" smtClean="0"/>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F5C3A-7C52-45C6-9FB1-E98DBCED0FEE}" type="slidenum">
              <a:rPr lang="en-GB" smtClean="0"/>
              <a:t>‹#›</a:t>
            </a:fld>
            <a:endParaRPr lang="en-GB"/>
          </a:p>
        </p:txBody>
      </p:sp>
    </p:spTree>
    <p:extLst>
      <p:ext uri="{BB962C8B-B14F-4D97-AF65-F5344CB8AC3E}">
        <p14:creationId xmlns:p14="http://schemas.microsoft.com/office/powerpoint/2010/main" val="152442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613D3-072D-4CC5-82CE-C33151E62ADB}" type="datetimeFigureOut">
              <a:rPr lang="en-GB" smtClean="0"/>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F5C3A-7C52-45C6-9FB1-E98DBCED0FEE}" type="slidenum">
              <a:rPr lang="en-GB" smtClean="0"/>
              <a:t>‹#›</a:t>
            </a:fld>
            <a:endParaRPr lang="en-GB"/>
          </a:p>
        </p:txBody>
      </p:sp>
    </p:spTree>
    <p:extLst>
      <p:ext uri="{BB962C8B-B14F-4D97-AF65-F5344CB8AC3E}">
        <p14:creationId xmlns:p14="http://schemas.microsoft.com/office/powerpoint/2010/main" val="341247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613D3-072D-4CC5-82CE-C33151E62ADB}" type="datetimeFigureOut">
              <a:rPr lang="en-GB" smtClean="0"/>
              <a:t>01/05/2020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F5C3A-7C52-45C6-9FB1-E98DBCED0FEE}" type="slidenum">
              <a:rPr lang="en-GB" smtClean="0"/>
              <a:t>‹#›</a:t>
            </a:fld>
            <a:endParaRPr lang="en-GB"/>
          </a:p>
        </p:txBody>
      </p:sp>
    </p:spTree>
    <p:extLst>
      <p:ext uri="{BB962C8B-B14F-4D97-AF65-F5344CB8AC3E}">
        <p14:creationId xmlns:p14="http://schemas.microsoft.com/office/powerpoint/2010/main" val="1285606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smtClean="0">
                <a:solidFill>
                  <a:srgbClr val="FF0000"/>
                </a:solidFill>
                <a:latin typeface="Times New Roman" panose="02020603050405020304" pitchFamily="18" charset="0"/>
                <a:cs typeface="Times New Roman" panose="02020603050405020304" pitchFamily="18" charset="0"/>
              </a:rPr>
              <a:t>Mary PowerPoint</a:t>
            </a:r>
            <a:endParaRPr lang="en-GB" sz="60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smtClean="0"/>
              <a:t>Ask your daughter the questions below each picture and then discuss the answer to the questions together.</a:t>
            </a:r>
            <a:endParaRPr lang="en-GB" dirty="0"/>
          </a:p>
        </p:txBody>
      </p:sp>
    </p:spTree>
    <p:extLst>
      <p:ext uri="{BB962C8B-B14F-4D97-AF65-F5344CB8AC3E}">
        <p14:creationId xmlns:p14="http://schemas.microsoft.com/office/powerpoint/2010/main" val="3743639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1342845" y="5171772"/>
            <a:ext cx="9144000" cy="1362738"/>
          </a:xfrm>
        </p:spPr>
        <p:txBody>
          <a:bodyPr/>
          <a:lstStyle/>
          <a:p>
            <a:pPr marL="457200" indent="-457200" algn="l">
              <a:buFont typeface="+mj-lt"/>
              <a:buAutoNum type="arabicPeriod"/>
            </a:pPr>
            <a:r>
              <a:rPr lang="en-GB" dirty="0" smtClean="0"/>
              <a:t>Where did Mary live? Mary lived in Nazareth.</a:t>
            </a:r>
          </a:p>
          <a:p>
            <a:pPr marL="457200" indent="-457200" algn="l">
              <a:buFont typeface="+mj-lt"/>
              <a:buAutoNum type="arabicPeriod"/>
            </a:pPr>
            <a:r>
              <a:rPr lang="en-GB" dirty="0" smtClean="0"/>
              <a:t>What was Mary’s husband’s name? Joseph</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283" y="73721"/>
            <a:ext cx="7838254" cy="5098051"/>
          </a:xfrm>
          <a:prstGeom prst="rect">
            <a:avLst/>
          </a:prstGeom>
        </p:spPr>
      </p:pic>
    </p:spTree>
    <p:extLst>
      <p:ext uri="{BB962C8B-B14F-4D97-AF65-F5344CB8AC3E}">
        <p14:creationId xmlns:p14="http://schemas.microsoft.com/office/powerpoint/2010/main" val="254382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6052" y="0"/>
            <a:ext cx="7885887" cy="5254843"/>
          </a:xfrm>
        </p:spPr>
      </p:pic>
      <p:sp>
        <p:nvSpPr>
          <p:cNvPr id="6" name="TextBox 5"/>
          <p:cNvSpPr txBox="1"/>
          <p:nvPr/>
        </p:nvSpPr>
        <p:spPr>
          <a:xfrm>
            <a:off x="681487" y="5322498"/>
            <a:ext cx="10481094" cy="830997"/>
          </a:xfrm>
          <a:prstGeom prst="rect">
            <a:avLst/>
          </a:prstGeom>
          <a:noFill/>
        </p:spPr>
        <p:txBody>
          <a:bodyPr wrap="square" rtlCol="0">
            <a:spAutoFit/>
          </a:bodyPr>
          <a:lstStyle/>
          <a:p>
            <a:pPr marL="457200" indent="-457200">
              <a:buFont typeface="+mj-lt"/>
              <a:buAutoNum type="arabicPeriod"/>
            </a:pPr>
            <a:r>
              <a:rPr lang="en-GB" sz="2400" dirty="0" smtClean="0"/>
              <a:t>How did Mary find out that she was to be the mother of God’s son? An angel came to Mary to tell her that she would be the mother of Jesus.</a:t>
            </a:r>
          </a:p>
        </p:txBody>
      </p:sp>
    </p:spTree>
    <p:extLst>
      <p:ext uri="{BB962C8B-B14F-4D97-AF65-F5344CB8AC3E}">
        <p14:creationId xmlns:p14="http://schemas.microsoft.com/office/powerpoint/2010/main" val="2753682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2098" y="205986"/>
            <a:ext cx="7184866" cy="4625257"/>
          </a:xfrm>
        </p:spPr>
      </p:pic>
      <p:sp>
        <p:nvSpPr>
          <p:cNvPr id="5" name="TextBox 4"/>
          <p:cNvSpPr txBox="1"/>
          <p:nvPr/>
        </p:nvSpPr>
        <p:spPr>
          <a:xfrm>
            <a:off x="1086928" y="5270740"/>
            <a:ext cx="9359661" cy="461665"/>
          </a:xfrm>
          <a:prstGeom prst="rect">
            <a:avLst/>
          </a:prstGeom>
          <a:noFill/>
        </p:spPr>
        <p:txBody>
          <a:bodyPr wrap="square" rtlCol="0">
            <a:spAutoFit/>
          </a:bodyPr>
          <a:lstStyle/>
          <a:p>
            <a:pPr marL="457200" indent="-457200">
              <a:buFont typeface="+mj-lt"/>
              <a:buAutoNum type="arabicPeriod"/>
            </a:pPr>
            <a:r>
              <a:rPr lang="en-GB" sz="2400" dirty="0" smtClean="0"/>
              <a:t>What is the name of the town where Jesus was born? Bethlehem </a:t>
            </a:r>
          </a:p>
        </p:txBody>
      </p:sp>
    </p:spTree>
    <p:extLst>
      <p:ext uri="{BB962C8B-B14F-4D97-AF65-F5344CB8AC3E}">
        <p14:creationId xmlns:p14="http://schemas.microsoft.com/office/powerpoint/2010/main" val="3166778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7155" y="0"/>
            <a:ext cx="6913514" cy="4661720"/>
          </a:xfrm>
        </p:spPr>
      </p:pic>
      <p:sp>
        <p:nvSpPr>
          <p:cNvPr id="5" name="TextBox 4"/>
          <p:cNvSpPr txBox="1"/>
          <p:nvPr/>
        </p:nvSpPr>
        <p:spPr>
          <a:xfrm>
            <a:off x="1302589" y="5089585"/>
            <a:ext cx="9040483" cy="1200329"/>
          </a:xfrm>
          <a:prstGeom prst="rect">
            <a:avLst/>
          </a:prstGeom>
          <a:noFill/>
        </p:spPr>
        <p:txBody>
          <a:bodyPr wrap="square" rtlCol="0">
            <a:spAutoFit/>
          </a:bodyPr>
          <a:lstStyle/>
          <a:p>
            <a:pPr marL="457200" indent="-457200">
              <a:buFont typeface="+mj-lt"/>
              <a:buAutoNum type="arabicPeriod"/>
            </a:pPr>
            <a:r>
              <a:rPr lang="en-GB" sz="2400" dirty="0" smtClean="0"/>
              <a:t>Who is in the picture? Mary, Joseph, Jesus, Anna and Simeon.</a:t>
            </a:r>
          </a:p>
          <a:p>
            <a:pPr marL="457200" indent="-457200">
              <a:buFont typeface="+mj-lt"/>
              <a:buAutoNum type="arabicPeriod"/>
            </a:pPr>
            <a:r>
              <a:rPr lang="en-GB" sz="2400" dirty="0" smtClean="0"/>
              <a:t>Where did Simeon and Anna meet Jesus? In the temple.</a:t>
            </a:r>
          </a:p>
          <a:p>
            <a:endParaRPr lang="en-GB" sz="2400" dirty="0"/>
          </a:p>
        </p:txBody>
      </p:sp>
    </p:spTree>
    <p:extLst>
      <p:ext uri="{BB962C8B-B14F-4D97-AF65-F5344CB8AC3E}">
        <p14:creationId xmlns:p14="http://schemas.microsoft.com/office/powerpoint/2010/main" val="414615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4527" y="0"/>
            <a:ext cx="7642946" cy="5041834"/>
          </a:xfrm>
        </p:spPr>
      </p:pic>
      <p:sp>
        <p:nvSpPr>
          <p:cNvPr id="5" name="TextBox 4"/>
          <p:cNvSpPr txBox="1"/>
          <p:nvPr/>
        </p:nvSpPr>
        <p:spPr>
          <a:xfrm>
            <a:off x="1521126" y="5322499"/>
            <a:ext cx="9929003" cy="461665"/>
          </a:xfrm>
          <a:prstGeom prst="rect">
            <a:avLst/>
          </a:prstGeom>
          <a:noFill/>
        </p:spPr>
        <p:txBody>
          <a:bodyPr wrap="square" rtlCol="0">
            <a:spAutoFit/>
          </a:bodyPr>
          <a:lstStyle/>
          <a:p>
            <a:pPr marL="457200" indent="-457200">
              <a:buFont typeface="+mj-lt"/>
              <a:buAutoNum type="arabicPeriod"/>
            </a:pPr>
            <a:r>
              <a:rPr lang="en-GB" sz="2400" dirty="0" smtClean="0"/>
              <a:t>How do you think Mary felt when Jesus died?</a:t>
            </a:r>
          </a:p>
        </p:txBody>
      </p:sp>
    </p:spTree>
    <p:extLst>
      <p:ext uri="{BB962C8B-B14F-4D97-AF65-F5344CB8AC3E}">
        <p14:creationId xmlns:p14="http://schemas.microsoft.com/office/powerpoint/2010/main" val="884419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D30A8AEEEC6F458D897C2D97D6E790" ma:contentTypeVersion="10" ma:contentTypeDescription="Create a new document." ma:contentTypeScope="" ma:versionID="3005dcdc2ca0d29153a306dc6ac4a4ef">
  <xsd:schema xmlns:xsd="http://www.w3.org/2001/XMLSchema" xmlns:xs="http://www.w3.org/2001/XMLSchema" xmlns:p="http://schemas.microsoft.com/office/2006/metadata/properties" xmlns:ns2="96dc2382-75c3-4994-a1be-61a5761fed64" targetNamespace="http://schemas.microsoft.com/office/2006/metadata/properties" ma:root="true" ma:fieldsID="05eb5aabb442e0977a5578f56bfdbff4" ns2:_="">
    <xsd:import namespace="96dc2382-75c3-4994-a1be-61a5761fed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dc2382-75c3-4994-a1be-61a5761fed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6AA611-0188-49BA-8CB1-2557E3A01D00}"/>
</file>

<file path=customXml/itemProps2.xml><?xml version="1.0" encoding="utf-8"?>
<ds:datastoreItem xmlns:ds="http://schemas.openxmlformats.org/officeDocument/2006/customXml" ds:itemID="{D5D9E801-9D48-478B-A6BC-C8906C66EC50}"/>
</file>

<file path=customXml/itemProps3.xml><?xml version="1.0" encoding="utf-8"?>
<ds:datastoreItem xmlns:ds="http://schemas.openxmlformats.org/officeDocument/2006/customXml" ds:itemID="{821D7EB6-CDA2-460C-8E0E-7AB9531284DB}"/>
</file>

<file path=docProps/app.xml><?xml version="1.0" encoding="utf-8"?>
<Properties xmlns="http://schemas.openxmlformats.org/officeDocument/2006/extended-properties" xmlns:vt="http://schemas.openxmlformats.org/officeDocument/2006/docPropsVTypes">
  <TotalTime>6</TotalTime>
  <Words>121</Words>
  <Application>Microsoft Office PowerPoint</Application>
  <PresentationFormat>Widescreen</PresentationFormat>
  <Paragraphs>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Mary PowerPoint</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 PowerPoint</dc:title>
  <dc:creator>Room 02</dc:creator>
  <cp:lastModifiedBy>Room 02</cp:lastModifiedBy>
  <cp:revision>2</cp:revision>
  <dcterms:created xsi:type="dcterms:W3CDTF">2020-05-01T17:03:54Z</dcterms:created>
  <dcterms:modified xsi:type="dcterms:W3CDTF">2020-05-01T17:10:24Z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0x01010027D30A8AEEEC6F458D897C2D97D6E790</vt:lpwstr>
  </property>
</Properties>
</file>