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ED33F-CE5F-4D7F-90AA-0D4A69A55C84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85DE-DF1E-4EEE-8415-FB3D2D68E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18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ED33F-CE5F-4D7F-90AA-0D4A69A55C84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85DE-DF1E-4EEE-8415-FB3D2D68E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72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ED33F-CE5F-4D7F-90AA-0D4A69A55C84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85DE-DF1E-4EEE-8415-FB3D2D68E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78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ED33F-CE5F-4D7F-90AA-0D4A69A55C84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85DE-DF1E-4EEE-8415-FB3D2D68E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362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ED33F-CE5F-4D7F-90AA-0D4A69A55C84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85DE-DF1E-4EEE-8415-FB3D2D68E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7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ED33F-CE5F-4D7F-90AA-0D4A69A55C84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85DE-DF1E-4EEE-8415-FB3D2D68E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76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ED33F-CE5F-4D7F-90AA-0D4A69A55C84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85DE-DF1E-4EEE-8415-FB3D2D68E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44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ED33F-CE5F-4D7F-90AA-0D4A69A55C84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85DE-DF1E-4EEE-8415-FB3D2D68E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92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ED33F-CE5F-4D7F-90AA-0D4A69A55C84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85DE-DF1E-4EEE-8415-FB3D2D68E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79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ED33F-CE5F-4D7F-90AA-0D4A69A55C84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85DE-DF1E-4EEE-8415-FB3D2D68E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01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ED33F-CE5F-4D7F-90AA-0D4A69A55C84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85DE-DF1E-4EEE-8415-FB3D2D68E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1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D33F-CE5F-4D7F-90AA-0D4A69A55C84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E85DE-DF1E-4EEE-8415-FB3D2D68E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52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5695" y="1620015"/>
            <a:ext cx="9144000" cy="2387600"/>
          </a:xfrm>
        </p:spPr>
        <p:txBody>
          <a:bodyPr>
            <a:normAutofit/>
          </a:bodyPr>
          <a:lstStyle/>
          <a:p>
            <a:r>
              <a:rPr lang="en-GB" sz="1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Length</a:t>
            </a:r>
            <a:endParaRPr lang="en-GB" sz="13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14" y="160308"/>
            <a:ext cx="5238750" cy="1447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604" y="0"/>
            <a:ext cx="2970182" cy="25053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264" y="3372605"/>
            <a:ext cx="3306522" cy="32639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4580"/>
            <a:ext cx="5238800" cy="144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613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9683"/>
          </a:xfrm>
        </p:spPr>
        <p:txBody>
          <a:bodyPr>
            <a:normAutofit/>
          </a:bodyPr>
          <a:lstStyle/>
          <a:p>
            <a:pPr algn="ctr"/>
            <a:r>
              <a:rPr lang="en-GB" sz="1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Wednesday</a:t>
            </a:r>
            <a:endParaRPr lang="en-GB" sz="1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6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r>
              <a:rPr lang="en-GB" dirty="0" smtClean="0"/>
              <a:t>Use your hands/lollipop sticks/cubes/pencils/</a:t>
            </a:r>
            <a:r>
              <a:rPr lang="en-GB" dirty="0" err="1" smtClean="0"/>
              <a:t>etc</a:t>
            </a:r>
            <a:r>
              <a:rPr lang="en-GB" dirty="0" smtClean="0"/>
              <a:t> to measure the length of different items in your home. </a:t>
            </a:r>
          </a:p>
          <a:p>
            <a:r>
              <a:rPr lang="en-GB" dirty="0" smtClean="0"/>
              <a:t>Here are some examples: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‘How many pencils do you need to measure the length of your kitchen table?’ ‘Do you need more or less pencils to measure the length of your bed?’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How many hands do you need to measure the length of your book?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855" y="2924354"/>
            <a:ext cx="3761548" cy="39336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629" y="5011948"/>
            <a:ext cx="1293287" cy="13112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216" y="3985404"/>
            <a:ext cx="1293287" cy="13112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803" y="2945921"/>
            <a:ext cx="1293287" cy="131121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75253" y="3683479"/>
            <a:ext cx="3804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In this example, you need 3 hands to cover the length of the book.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12" name="Notched Right Arrow 11"/>
          <p:cNvSpPr/>
          <p:nvPr/>
        </p:nvSpPr>
        <p:spPr>
          <a:xfrm>
            <a:off x="5855403" y="4114800"/>
            <a:ext cx="847074" cy="58659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233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Challenge</a:t>
            </a:r>
            <a:endParaRPr lang="en-GB" sz="6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GB" dirty="0" smtClean="0"/>
              <a:t>Walk </a:t>
            </a:r>
            <a:r>
              <a:rPr lang="en-GB" dirty="0"/>
              <a:t>around the house using long/short steps. </a:t>
            </a:r>
            <a:endParaRPr lang="en-GB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 smtClean="0"/>
              <a:t>Estimate/guess </a:t>
            </a:r>
            <a:r>
              <a:rPr lang="en-GB" dirty="0"/>
              <a:t>how many long steps it will take to walk from one kitchen wall to the other. </a:t>
            </a:r>
            <a:endParaRPr lang="en-GB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 smtClean="0"/>
              <a:t>Measure </a:t>
            </a:r>
            <a:r>
              <a:rPr lang="en-GB" dirty="0"/>
              <a:t>by taking long steps from one side of the kitchen to the other. </a:t>
            </a:r>
            <a:endParaRPr lang="en-GB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 smtClean="0"/>
              <a:t>Compare </a:t>
            </a:r>
            <a:r>
              <a:rPr lang="en-GB" dirty="0"/>
              <a:t>the results with your estimations.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55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113"/>
          </a:xfrm>
        </p:spPr>
        <p:txBody>
          <a:bodyPr>
            <a:normAutofit/>
          </a:bodyPr>
          <a:lstStyle/>
          <a:p>
            <a:pPr algn="ctr"/>
            <a:r>
              <a:rPr lang="en-GB" sz="1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Thursday</a:t>
            </a:r>
            <a:endParaRPr lang="en-GB" sz="1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47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9291"/>
            <a:ext cx="10515600" cy="51676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rgbClr val="7030A0"/>
                </a:solidFill>
              </a:rPr>
              <a:t>Make tall/short/narrow/wide shapes using your body.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3200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rgbClr val="7030A0"/>
                </a:solidFill>
              </a:rPr>
              <a:t>Arrange everyone in your family from the smallest to the tallest.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3200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rgbClr val="7030A0"/>
                </a:solidFill>
              </a:rPr>
              <a:t>Sort your teddy bears into tall, small and medium groups.</a:t>
            </a:r>
            <a:endParaRPr lang="en-GB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885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9245"/>
          </a:xfrm>
        </p:spPr>
        <p:txBody>
          <a:bodyPr>
            <a:normAutofit/>
          </a:bodyPr>
          <a:lstStyle/>
          <a:p>
            <a:pPr algn="ctr"/>
            <a:r>
              <a:rPr lang="en-GB" sz="13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Friday</a:t>
            </a:r>
            <a:endParaRPr lang="en-GB" sz="133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2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 Hunt</a:t>
            </a:r>
            <a:endParaRPr lang="en-GB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Can you find something in the house that is: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800" dirty="0" smtClean="0"/>
              <a:t>Taller than you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800" dirty="0" smtClean="0"/>
              <a:t>Shorter than you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800" dirty="0" smtClean="0"/>
              <a:t>Longer than a book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800" dirty="0" smtClean="0"/>
              <a:t>Wider than the fridge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GB" dirty="0" smtClean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01938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291" y="11074"/>
            <a:ext cx="7936302" cy="6846926"/>
          </a:xfrm>
        </p:spPr>
      </p:pic>
      <p:sp>
        <p:nvSpPr>
          <p:cNvPr id="5" name="TextBox 4"/>
          <p:cNvSpPr txBox="1"/>
          <p:nvPr/>
        </p:nvSpPr>
        <p:spPr>
          <a:xfrm>
            <a:off x="613914" y="1250830"/>
            <a:ext cx="24570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Complete the following activity on a page.</a:t>
            </a:r>
          </a:p>
          <a:p>
            <a:endParaRPr lang="en-GB" sz="2400" dirty="0" smtClean="0"/>
          </a:p>
          <a:p>
            <a:r>
              <a:rPr lang="en-GB" sz="2400" dirty="0" smtClean="0"/>
              <a:t>For example:</a:t>
            </a:r>
          </a:p>
          <a:p>
            <a:r>
              <a:rPr lang="en-GB" sz="2400" dirty="0" smtClean="0"/>
              <a:t>Draw a circle, then draw a bigger circle.</a:t>
            </a:r>
          </a:p>
          <a:p>
            <a:endParaRPr lang="en-GB" sz="2400" dirty="0"/>
          </a:p>
          <a:p>
            <a:r>
              <a:rPr lang="en-GB" sz="2400" dirty="0" smtClean="0"/>
              <a:t>Draw a line, then draw a shorter line.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62813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D30A8AEEEC6F458D897C2D97D6E790" ma:contentTypeVersion="10" ma:contentTypeDescription="Create a new document." ma:contentTypeScope="" ma:versionID="3005dcdc2ca0d29153a306dc6ac4a4ef">
  <xsd:schema xmlns:xsd="http://www.w3.org/2001/XMLSchema" xmlns:xs="http://www.w3.org/2001/XMLSchema" xmlns:p="http://schemas.microsoft.com/office/2006/metadata/properties" xmlns:ns2="96dc2382-75c3-4994-a1be-61a5761fed64" targetNamespace="http://schemas.microsoft.com/office/2006/metadata/properties" ma:root="true" ma:fieldsID="05eb5aabb442e0977a5578f56bfdbff4" ns2:_="">
    <xsd:import namespace="96dc2382-75c3-4994-a1be-61a5761fed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c2382-75c3-4994-a1be-61a5761fed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599605-7784-4356-AF81-55783C409893}"/>
</file>

<file path=customXml/itemProps2.xml><?xml version="1.0" encoding="utf-8"?>
<ds:datastoreItem xmlns:ds="http://schemas.openxmlformats.org/officeDocument/2006/customXml" ds:itemID="{60EA8904-5ED3-4AB9-94E2-7AC899119568}"/>
</file>

<file path=customXml/itemProps3.xml><?xml version="1.0" encoding="utf-8"?>
<ds:datastoreItem xmlns:ds="http://schemas.openxmlformats.org/officeDocument/2006/customXml" ds:itemID="{11B6E02D-0DCB-460A-A727-AF313299796B}"/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224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Length</vt:lpstr>
      <vt:lpstr>Wednesday</vt:lpstr>
      <vt:lpstr>PowerPoint Presentation</vt:lpstr>
      <vt:lpstr>Steps Challenge</vt:lpstr>
      <vt:lpstr>Thursday</vt:lpstr>
      <vt:lpstr>PowerPoint Presentation</vt:lpstr>
      <vt:lpstr>Friday</vt:lpstr>
      <vt:lpstr>House Hunt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Length</dc:title>
  <dc:creator>Room 02</dc:creator>
  <cp:lastModifiedBy>Room 02</cp:lastModifiedBy>
  <cp:revision>5</cp:revision>
  <dcterms:created xsi:type="dcterms:W3CDTF">2020-05-01T18:16:13Z</dcterms:created>
  <dcterms:modified xsi:type="dcterms:W3CDTF">2020-05-01T20:46:22Z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0x01010027D30A8AEEEC6F458D897C2D97D6E790</vt:lpwstr>
  </property>
</Properties>
</file>